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  <p:sldMasterId id="2147484846" r:id="rId2"/>
  </p:sldMasterIdLst>
  <p:notesMasterIdLst>
    <p:notesMasterId r:id="rId24"/>
  </p:notesMasterIdLst>
  <p:handoutMasterIdLst>
    <p:handoutMasterId r:id="rId25"/>
  </p:handoutMasterIdLst>
  <p:sldIdLst>
    <p:sldId id="814" r:id="rId3"/>
    <p:sldId id="855" r:id="rId4"/>
    <p:sldId id="879" r:id="rId5"/>
    <p:sldId id="924" r:id="rId6"/>
    <p:sldId id="925" r:id="rId7"/>
    <p:sldId id="903" r:id="rId8"/>
    <p:sldId id="914" r:id="rId9"/>
    <p:sldId id="905" r:id="rId10"/>
    <p:sldId id="915" r:id="rId11"/>
    <p:sldId id="907" r:id="rId12"/>
    <p:sldId id="908" r:id="rId13"/>
    <p:sldId id="911" r:id="rId14"/>
    <p:sldId id="913" r:id="rId15"/>
    <p:sldId id="891" r:id="rId16"/>
    <p:sldId id="926" r:id="rId17"/>
    <p:sldId id="896" r:id="rId18"/>
    <p:sldId id="885" r:id="rId19"/>
    <p:sldId id="904" r:id="rId20"/>
    <p:sldId id="902" r:id="rId21"/>
    <p:sldId id="927" r:id="rId22"/>
    <p:sldId id="923" r:id="rId23"/>
  </p:sldIdLst>
  <p:sldSz cx="9144000" cy="6858000" type="screen4x3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f Alisoglu Cankaya" initials="EAC" lastIdx="1" clrIdx="0">
    <p:extLst/>
  </p:cmAuthor>
  <p:cmAuthor id="2" name="Hilal Yoney" initials="HY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E1E1FF"/>
    <a:srgbClr val="A3B2C1"/>
    <a:srgbClr val="FFFFCC"/>
    <a:srgbClr val="FFDDDD"/>
    <a:srgbClr val="D5EAFF"/>
    <a:srgbClr val="993300"/>
    <a:srgbClr val="D1FFFF"/>
    <a:srgbClr val="B9FF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41" autoAdjust="0"/>
    <p:restoredTop sz="90035" autoAdjust="0"/>
  </p:normalViewPr>
  <p:slideViewPr>
    <p:cSldViewPr>
      <p:cViewPr varScale="1">
        <p:scale>
          <a:sx n="65" d="100"/>
          <a:sy n="65" d="100"/>
        </p:scale>
        <p:origin x="-160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44" y="-90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4" tIns="45756" rIns="91514" bIns="4575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4" tIns="45756" rIns="91514" bIns="4575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4" tIns="45756" rIns="91514" bIns="4575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4" tIns="45756" rIns="91514" bIns="457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CA8D00-8265-4001-95E6-3D4DB9DF0A9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4228399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4" tIns="45756" rIns="91514" bIns="4575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4" tIns="45756" rIns="91514" bIns="4575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4" tIns="45756" rIns="91514" bIns="45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4" tIns="45756" rIns="91514" bIns="4575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4" tIns="45756" rIns="91514" bIns="457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8486778-0657-4E28-A9E5-7625183804B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415494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86778-0657-4E28-A9E5-7625183804BF}" type="slidenum">
              <a:rPr lang="tr-TR" altLang="tr-TR" smtClean="0"/>
              <a:pPr>
                <a:defRPr/>
              </a:pPr>
              <a:t>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370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486778-0657-4E28-A9E5-7625183804BF}" type="slidenum">
              <a:rPr lang="tr-TR" altLang="tr-TR" smtClean="0"/>
              <a:pPr>
                <a:defRPr/>
              </a:pPr>
              <a:t>14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31887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486778-0657-4E28-A9E5-7625183804BF}" type="slidenum">
              <a:rPr lang="tr-TR" altLang="tr-TR" smtClean="0"/>
              <a:pPr>
                <a:defRPr/>
              </a:pPr>
              <a:t>16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318878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486778-0657-4E28-A9E5-7625183804BF}" type="slidenum">
              <a:rPr lang="tr-TR" altLang="tr-TR" smtClean="0"/>
              <a:pPr>
                <a:defRPr/>
              </a:pPr>
              <a:t>19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31887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11188" y="6921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1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2C8DF-B039-4273-8816-EAFEAE2BD1DD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4388" y="6524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C357C-9B40-491A-A355-E11FC75B838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5001073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17D9C-D461-4488-820D-06076E94E58E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17228-4B28-463A-8A2A-F09F4223FE0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9939882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40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255F8-6204-4DEE-BAAC-A5B8542BE1BB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0D37F-B6FF-4835-8B5C-B5DE335BD4A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0017952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C76BBE3-9F8A-4519-92DD-6B366EB02DCF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2FBB85D-CA62-4902-9A77-BA8026FB064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333901261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CEF70E4-0F1B-499F-9A26-FBD549A4273F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4623ABB-1CFA-4A5C-88B5-C9DE3B2179E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263534066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815A06D-AB97-41B3-B475-B4DF3228E513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4C7AEB2-88BA-4703-8F34-AA5057F4052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90806001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535D55F-6AA6-4804-8365-3B40AA79AB04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F0D6EBC-67A2-4B81-8181-5F3DF4A7379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3547216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14A23DD-DF80-47B9-AA1A-B1CD397E798C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971C3DB-3921-40E3-A229-64578BF88F5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2099300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021E29A-2D97-4A8B-B3E6-3AE4FF8B2665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8142E45-7B55-41B0-AA15-976BF012316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366548388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877A109-1158-4B3D-8D94-C6C985692B44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6681E7F-DCC5-4D6E-BA39-5E035F266D6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309166330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50244A8-2B18-45B6-A640-729AD98B6538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87F5F16-932F-409F-9435-D79AFA9AE4A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8423752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F9B1A-03EE-4AEF-A695-CF3285FB7187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42AE-0CB8-4658-9683-3A918D4FFB7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5309037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C910CE5-0E31-4679-8F81-496F709870D8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0BD5E5F-8D18-467C-A924-9FF4CDA75F4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27890937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A095F98-6D9A-46C2-8944-2F7C9C5CAEC6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E2EC34A-B148-4BCE-B057-8CC3FB6C667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303295092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0CC2C22-0C1F-4D64-8148-81D8D24CCD71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BE06D2E-8CB3-43C2-9275-05725D4E742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40318456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1C869-39D5-422A-A7BD-7B8EDDB620AA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2D91C-7452-4742-A5A0-A8E6F37C3AF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20484001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1DAB7-79C5-4789-BA7A-156C2FA8E915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6619589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9349-E01F-46D3-8E2F-A8C365748C2A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A9793-5E83-4CFE-A3E8-D30D90A6A12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6826982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475C0-B8BB-4E57-B814-6CE20A3B1B7B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27875" y="6408738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  <a:p>
            <a:pPr>
              <a:defRPr/>
            </a:pPr>
            <a:fld id="{2EFA5809-CB98-4CC4-8BA3-67D7A941E7F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5913474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2FD8F-9BD4-4D2C-BFFD-D022A2605E7A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66F2C-C4DD-4ECA-AAAD-16AB311CDFD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6679492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8722-FBC1-4FE0-9A3C-E200E925A763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532AF-A29B-4B5A-B0A4-E4E7F1EB4A3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7484446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E16C7-B207-4CA8-9FF6-8D6FF63B8DA1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FCBBE-0321-4B36-9295-2429D13EA7A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36607524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468313" y="890588"/>
            <a:ext cx="7958137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2A3217E-6FAA-4F22-8B72-26140362B69E}" type="datetime1">
              <a:rPr lang="tr-TR" altLang="tr-TR"/>
              <a:pPr>
                <a:defRPr/>
              </a:pPr>
              <a:t>12.05.2020</a:t>
            </a:fld>
            <a:endParaRPr lang="tr-TR" altLang="tr-TR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525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7875" y="6453188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/>
            </a:lvl1pPr>
          </a:lstStyle>
          <a:p>
            <a:pPr>
              <a:defRPr/>
            </a:pPr>
            <a:endParaRPr lang="tr-TR" altLang="tr-TR"/>
          </a:p>
          <a:p>
            <a:pPr>
              <a:defRPr/>
            </a:pPr>
            <a:fld id="{BCB3A82A-911E-442F-9A65-CB93BA424C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81" r:id="rId1"/>
    <p:sldLayoutId id="2147490182" r:id="rId2"/>
    <p:sldLayoutId id="2147490183" r:id="rId3"/>
    <p:sldLayoutId id="2147490184" r:id="rId4"/>
    <p:sldLayoutId id="2147490185" r:id="rId5"/>
    <p:sldLayoutId id="2147490186" r:id="rId6"/>
    <p:sldLayoutId id="2147490187" r:id="rId7"/>
    <p:sldLayoutId id="2147490188" r:id="rId8"/>
    <p:sldLayoutId id="2147490189" r:id="rId9"/>
    <p:sldLayoutId id="2147490190" r:id="rId10"/>
    <p:sldLayoutId id="214749019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0192" r:id="rId1"/>
    <p:sldLayoutId id="2147490193" r:id="rId2"/>
    <p:sldLayoutId id="2147490194" r:id="rId3"/>
    <p:sldLayoutId id="2147490195" r:id="rId4"/>
    <p:sldLayoutId id="2147490196" r:id="rId5"/>
    <p:sldLayoutId id="2147490197" r:id="rId6"/>
    <p:sldLayoutId id="2147490198" r:id="rId7"/>
    <p:sldLayoutId id="2147490199" r:id="rId8"/>
    <p:sldLayoutId id="2147490200" r:id="rId9"/>
    <p:sldLayoutId id="2147490201" r:id="rId10"/>
    <p:sldLayoutId id="214749020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lakyfatihiho.meb.k12.tr/meb_iys_dosyalar/65/14/758918/resimler/2019_04/25113957_20190425_101414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alakyfatihiho.meb.k12.tr/meb_iys_dosyalar/65/14/758918/resimler/2018_10/24121250_ETUT_SINIFI_1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alakyfatihiho.meb.k12.tr/meb_iys_dosyalar/65/14/758918/resimler/2018_11/21120641_IMG-20181116-WA002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://alakyfatihiho.meb.k12.tr/meb_iys_dosyalar/65/14/758918/resimler/2019_05/23104818_IMG-20190522-WA0016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hyperlink" Target="http://alakyfatihiho.meb.k12.tr/meb_iys_dosyalar/65/14/758918/resimler/2018_05/20163932_20180504_111715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lakyfatihiho.meb.k12.tr/meb_iys_dosyalar/65/14/758918/resimler/2018_05/20164522_20180504_114617.jpg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://alakyfatihiho.meb.k12.tr/meb_iys_dosyalar/65/14/758918/resimler/2018_05/20163944_20180504_111145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8ED6D1A6-6EEA-4B49-95B0-1C2A587C4F07}"/>
              </a:ext>
            </a:extLst>
          </p:cNvPr>
          <p:cNvSpPr/>
          <p:nvPr/>
        </p:nvSpPr>
        <p:spPr>
          <a:xfrm>
            <a:off x="0" y="107654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002060"/>
                </a:solidFill>
              </a:rPr>
              <a:t>ALAKÖY FATİH İMAM HATİP ORTAOKULU</a:t>
            </a:r>
            <a:endParaRPr lang="tr-TR" sz="3600" b="1" dirty="0">
              <a:solidFill>
                <a:srgbClr val="002060"/>
              </a:solidFill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="" xmlns:a16="http://schemas.microsoft.com/office/drawing/2014/main" id="{8ED6D1A6-6EEA-4B49-95B0-1C2A587C4F07}"/>
              </a:ext>
            </a:extLst>
          </p:cNvPr>
          <p:cNvSpPr/>
          <p:nvPr/>
        </p:nvSpPr>
        <p:spPr>
          <a:xfrm>
            <a:off x="-20807" y="61461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</a:rPr>
              <a:t>Bir Olalım, İri Olalım , Diri Olalım</a:t>
            </a:r>
            <a:endParaRPr lang="tr-TR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2214554"/>
            <a:ext cx="7715304" cy="386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66F2C-C4DD-4ECA-AAAD-16AB311CDFDA}" type="slidenum">
              <a:rPr lang="tr-TR" altLang="tr-TR" smtClean="0"/>
              <a:pPr>
                <a:defRPr/>
              </a:pPr>
              <a:t>10</a:t>
            </a:fld>
            <a:endParaRPr lang="tr-TR" altLang="tr-TR"/>
          </a:p>
        </p:txBody>
      </p:sp>
      <p:sp>
        <p:nvSpPr>
          <p:cNvPr id="7" name="Title 8"/>
          <p:cNvSpPr txBox="1">
            <a:spLocks/>
          </p:cNvSpPr>
          <p:nvPr/>
        </p:nvSpPr>
        <p:spPr bwMode="auto">
          <a:xfrm>
            <a:off x="430213" y="200025"/>
            <a:ext cx="8534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800" b="1" dirty="0" smtClean="0"/>
              <a:t>ÇOK AMAÇLI SALON</a:t>
            </a:r>
            <a:endParaRPr lang="tr-TR" altLang="tr-TR" sz="2800" b="1" dirty="0"/>
          </a:p>
        </p:txBody>
      </p:sp>
      <p:pic>
        <p:nvPicPr>
          <p:cNvPr id="32770" name="Picture 2" descr="03-01-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286280" cy="2500330"/>
          </a:xfrm>
          <a:prstGeom prst="rect">
            <a:avLst/>
          </a:prstGeom>
          <a:noFill/>
        </p:spPr>
      </p:pic>
      <p:pic>
        <p:nvPicPr>
          <p:cNvPr id="32772" name="Picture 4" descr="25-04-2019">
            <a:hlinkClick r:id="rId3" tooltip="25-04-2019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8572560" cy="2786082"/>
          </a:xfrm>
          <a:prstGeom prst="rect">
            <a:avLst/>
          </a:prstGeom>
          <a:noFill/>
        </p:spPr>
      </p:pic>
      <p:pic>
        <p:nvPicPr>
          <p:cNvPr id="32776" name="Picture 8" descr="DİLAN AYDOĞAN - 18.11.2019 - 18-11-2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85860"/>
            <a:ext cx="4343392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9485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66F2C-C4DD-4ECA-AAAD-16AB311CDFDA}" type="slidenum">
              <a:rPr lang="tr-TR" altLang="tr-TR" smtClean="0"/>
              <a:pPr>
                <a:defRPr/>
              </a:pPr>
              <a:t>11</a:t>
            </a:fld>
            <a:endParaRPr lang="tr-TR" altLang="tr-TR"/>
          </a:p>
        </p:txBody>
      </p:sp>
      <p:sp>
        <p:nvSpPr>
          <p:cNvPr id="7" name="Title 8"/>
          <p:cNvSpPr txBox="1">
            <a:spLocks/>
          </p:cNvSpPr>
          <p:nvPr/>
        </p:nvSpPr>
        <p:spPr bwMode="auto">
          <a:xfrm>
            <a:off x="430213" y="200025"/>
            <a:ext cx="8534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800" b="1" dirty="0" smtClean="0"/>
              <a:t>ÖĞRETMENLER ODASI</a:t>
            </a:r>
            <a:endParaRPr lang="tr-TR" altLang="tr-TR" sz="2800" b="1" dirty="0"/>
          </a:p>
        </p:txBody>
      </p:sp>
      <p:pic>
        <p:nvPicPr>
          <p:cNvPr id="31748" name="Picture 4" descr="DİLAN AYDOĞAN - 18.11.2019 - 18-11-2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001056" cy="3000396"/>
          </a:xfrm>
          <a:prstGeom prst="rect">
            <a:avLst/>
          </a:prstGeom>
          <a:noFill/>
        </p:spPr>
      </p:pic>
      <p:pic>
        <p:nvPicPr>
          <p:cNvPr id="9" name="8 Resim" descr="DİLAN AYDOĞAN - 24.11.2019 - 24-11-20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80"/>
            <a:ext cx="807249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2571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66F2C-C4DD-4ECA-AAAD-16AB311CDFDA}" type="slidenum">
              <a:rPr lang="tr-TR" altLang="tr-TR" smtClean="0"/>
              <a:pPr>
                <a:defRPr/>
              </a:pPr>
              <a:t>12</a:t>
            </a:fld>
            <a:endParaRPr lang="tr-TR" altLang="tr-TR"/>
          </a:p>
        </p:txBody>
      </p:sp>
      <p:sp>
        <p:nvSpPr>
          <p:cNvPr id="7" name="Title 8"/>
          <p:cNvSpPr txBox="1">
            <a:spLocks/>
          </p:cNvSpPr>
          <p:nvPr/>
        </p:nvSpPr>
        <p:spPr bwMode="auto">
          <a:xfrm>
            <a:off x="430213" y="200025"/>
            <a:ext cx="8534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800" b="1" dirty="0" smtClean="0"/>
              <a:t>KÜTÜPHANEMİZ</a:t>
            </a:r>
            <a:endParaRPr lang="tr-TR" altLang="tr-TR" sz="2800" b="1" dirty="0"/>
          </a:p>
        </p:txBody>
      </p:sp>
      <p:pic>
        <p:nvPicPr>
          <p:cNvPr id="9" name="Picture 6" descr="M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643314"/>
            <a:ext cx="8572560" cy="3000395"/>
          </a:xfrm>
          <a:prstGeom prst="rect">
            <a:avLst/>
          </a:prstGeom>
          <a:noFill/>
        </p:spPr>
      </p:pic>
      <p:pic>
        <p:nvPicPr>
          <p:cNvPr id="10" name="9 Resim" descr="MEB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46"/>
            <a:ext cx="421484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24-10-2018">
            <a:hlinkClick r:id="rId4" tooltip="&quot;24-10-2018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071546"/>
            <a:ext cx="435771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20522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66F2C-C4DD-4ECA-AAAD-16AB311CDFDA}" type="slidenum">
              <a:rPr lang="tr-TR" altLang="tr-TR" smtClean="0"/>
              <a:pPr>
                <a:defRPr/>
              </a:pPr>
              <a:t>13</a:t>
            </a:fld>
            <a:endParaRPr lang="tr-TR" altLang="tr-TR"/>
          </a:p>
        </p:txBody>
      </p:sp>
      <p:sp>
        <p:nvSpPr>
          <p:cNvPr id="7" name="Title 8"/>
          <p:cNvSpPr txBox="1">
            <a:spLocks/>
          </p:cNvSpPr>
          <p:nvPr/>
        </p:nvSpPr>
        <p:spPr bwMode="auto">
          <a:xfrm>
            <a:off x="430213" y="200025"/>
            <a:ext cx="8534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800" b="1" dirty="0" smtClean="0"/>
              <a:t>MESCİD</a:t>
            </a:r>
            <a:endParaRPr lang="tr-TR" altLang="tr-TR" sz="2800" b="1" dirty="0"/>
          </a:p>
        </p:txBody>
      </p:sp>
      <p:pic>
        <p:nvPicPr>
          <p:cNvPr id="27650" name="Picture 2" descr="21-11-2018">
            <a:hlinkClick r:id="rId2" tooltip="21-11-2018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4429156" cy="2857520"/>
          </a:xfrm>
          <a:prstGeom prst="rect">
            <a:avLst/>
          </a:prstGeom>
          <a:noFill/>
        </p:spPr>
      </p:pic>
      <p:pic>
        <p:nvPicPr>
          <p:cNvPr id="27652" name="Picture 4" descr="23-05-2019">
            <a:hlinkClick r:id="rId4" tooltip="23-05-2019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143380"/>
            <a:ext cx="8358246" cy="2571768"/>
          </a:xfrm>
          <a:prstGeom prst="rect">
            <a:avLst/>
          </a:prstGeom>
          <a:noFill/>
        </p:spPr>
      </p:pic>
      <p:pic>
        <p:nvPicPr>
          <p:cNvPr id="27654" name="Picture 6" descr="ME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1285860"/>
            <a:ext cx="3929090" cy="2847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4609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E3CAB96B-B79C-4502-8591-22929795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  <a:p>
            <a:pPr>
              <a:defRPr/>
            </a:pPr>
            <a:fld id="{2EFA5809-CB98-4CC4-8BA3-67D7A941E7F5}" type="slidenum">
              <a:rPr lang="tr-TR" altLang="tr-TR" smtClean="0"/>
              <a:pPr>
                <a:defRPr/>
              </a:pPr>
              <a:t>14</a:t>
            </a:fld>
            <a:endParaRPr lang="tr-TR" altLang="tr-TR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A778138-7A99-4F9C-9A05-0A7858959449}"/>
              </a:ext>
            </a:extLst>
          </p:cNvPr>
          <p:cNvSpPr txBox="1">
            <a:spLocks/>
          </p:cNvSpPr>
          <p:nvPr/>
        </p:nvSpPr>
        <p:spPr bwMode="auto">
          <a:xfrm>
            <a:off x="468313" y="304800"/>
            <a:ext cx="8001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tr-TR" altLang="tr-TR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AÇILAN KURSLARIMIZ</a:t>
            </a:r>
            <a:endParaRPr lang="tr-TR" altLang="tr-TR" sz="28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C:\Users\Güven\Desktop\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7929618" cy="5143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1249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623869"/>
          </a:xfrm>
        </p:spPr>
        <p:txBody>
          <a:bodyPr/>
          <a:lstStyle/>
          <a:p>
            <a:r>
              <a:rPr lang="tr-TR" dirty="0" smtClean="0"/>
              <a:t>GÜÇLÜ ve ZAYIF YÖNLERİMİZ</a:t>
            </a:r>
            <a:endParaRPr lang="tr-TR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tr-TR" altLang="tr-TR" smtClean="0"/>
          </a:p>
          <a:p>
            <a:pPr>
              <a:defRPr/>
            </a:pPr>
            <a:fld id="{2EFA5809-CB98-4CC4-8BA3-67D7A941E7F5}" type="slidenum">
              <a:rPr lang="tr-TR" altLang="tr-TR" smtClean="0"/>
              <a:pPr>
                <a:defRPr/>
              </a:pPr>
              <a:t>15</a:t>
            </a:fld>
            <a:endParaRPr lang="tr-TR" altLang="tr-TR"/>
          </a:p>
        </p:txBody>
      </p:sp>
      <p:pic>
        <p:nvPicPr>
          <p:cNvPr id="70658" name="Picture 2" descr="C:\Users\Güven\Desktop\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500990" cy="54292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E3CAB96B-B79C-4502-8591-22929795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  <a:p>
            <a:pPr>
              <a:defRPr/>
            </a:pPr>
            <a:fld id="{2EFA5809-CB98-4CC4-8BA3-67D7A941E7F5}" type="slidenum">
              <a:rPr lang="tr-TR" altLang="tr-TR" smtClean="0"/>
              <a:pPr>
                <a:defRPr/>
              </a:pPr>
              <a:t>16</a:t>
            </a:fld>
            <a:endParaRPr lang="tr-TR" altLang="tr-TR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A778138-7A99-4F9C-9A05-0A7858959449}"/>
              </a:ext>
            </a:extLst>
          </p:cNvPr>
          <p:cNvSpPr txBox="1">
            <a:spLocks/>
          </p:cNvSpPr>
          <p:nvPr/>
        </p:nvSpPr>
        <p:spPr bwMode="auto">
          <a:xfrm>
            <a:off x="468313" y="304800"/>
            <a:ext cx="8001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GB" altLang="tr-TR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OKULDA </a:t>
            </a:r>
            <a:r>
              <a:rPr lang="en-GB" altLang="tr-TR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UYGULANAN</a:t>
            </a:r>
            <a:r>
              <a:rPr lang="tr-TR" altLang="tr-TR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İYİ ÖRNEKLERİMİZ</a:t>
            </a:r>
            <a:endParaRPr lang="tr-TR" altLang="tr-TR" sz="28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C:\Users\Güven\Desktop\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8143931" cy="5286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7503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6359E8DD-60CF-479C-89A8-D88EEC8C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  <a:p>
            <a:pPr>
              <a:defRPr/>
            </a:pPr>
            <a:fld id="{2EFA5809-CB98-4CC4-8BA3-67D7A941E7F5}" type="slidenum">
              <a:rPr lang="tr-TR" altLang="tr-TR" smtClean="0"/>
              <a:pPr>
                <a:defRPr/>
              </a:pPr>
              <a:t>17</a:t>
            </a:fld>
            <a:endParaRPr lang="tr-TR" altLang="tr-TR"/>
          </a:p>
        </p:txBody>
      </p:sp>
      <p:sp>
        <p:nvSpPr>
          <p:cNvPr id="4" name="Başlık 1">
            <a:extLst>
              <a:ext uri="{FF2B5EF4-FFF2-40B4-BE49-F238E27FC236}">
                <a16:creationId xmlns="" xmlns:a16="http://schemas.microsoft.com/office/drawing/2014/main" id="{7A08B098-DCBA-492A-9802-361D98913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28382"/>
            <a:ext cx="8001000" cy="4762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İYİ ÖRNEKLER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A778138-7A99-4F9C-9A05-0A7858959449}"/>
              </a:ext>
            </a:extLst>
          </p:cNvPr>
          <p:cNvSpPr txBox="1">
            <a:spLocks/>
          </p:cNvSpPr>
          <p:nvPr/>
        </p:nvSpPr>
        <p:spPr bwMode="auto">
          <a:xfrm>
            <a:off x="467544" y="1412776"/>
            <a:ext cx="835292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tr-TR" altLang="tr-TR" sz="2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Sportif Başarılarımız.</a:t>
            </a:r>
            <a:endParaRPr lang="tr-TR" altLang="tr-TR" sz="28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571472" y="207167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Okulumuz öğrencilerinden Yusuf Doğan CENĞ 62 kg'da yapılan güreş müsabakalarında Van İl Birincisi olarak altın madalyayı aldı. Öğrencilerimizden Muhammed Ali Tuna ise 85+ yarıştığı müsabakalarda Van İl İkincisi olarak gümüş madalyayı almaya hak kazandı. </a:t>
            </a:r>
            <a:endParaRPr lang="tr-TR" dirty="0"/>
          </a:p>
        </p:txBody>
      </p:sp>
      <p:pic>
        <p:nvPicPr>
          <p:cNvPr id="15362" name="Picture 2" descr="M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876"/>
            <a:ext cx="7643866" cy="2581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4303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6359E8DD-60CF-479C-89A8-D88EEC8C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  <a:p>
            <a:pPr>
              <a:defRPr/>
            </a:pPr>
            <a:fld id="{2EFA5809-CB98-4CC4-8BA3-67D7A941E7F5}" type="slidenum">
              <a:rPr lang="tr-TR" altLang="tr-TR" smtClean="0"/>
              <a:pPr>
                <a:defRPr/>
              </a:pPr>
              <a:t>18</a:t>
            </a:fld>
            <a:endParaRPr lang="tr-TR" altLang="tr-TR"/>
          </a:p>
        </p:txBody>
      </p:sp>
      <p:sp>
        <p:nvSpPr>
          <p:cNvPr id="4" name="Başlık 1">
            <a:extLst>
              <a:ext uri="{FF2B5EF4-FFF2-40B4-BE49-F238E27FC236}">
                <a16:creationId xmlns="" xmlns:a16="http://schemas.microsoft.com/office/drawing/2014/main" id="{7A08B098-DCBA-492A-9802-361D98913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28382"/>
            <a:ext cx="8001000" cy="4762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İYİ ÖRNEKLER</a:t>
            </a:r>
          </a:p>
        </p:txBody>
      </p:sp>
      <p:sp>
        <p:nvSpPr>
          <p:cNvPr id="5" name="Content Placeholder 11">
            <a:extLst>
              <a:ext uri="{FF2B5EF4-FFF2-40B4-BE49-F238E27FC236}">
                <a16:creationId xmlns="" xmlns:a16="http://schemas.microsoft.com/office/drawing/2014/main" id="{904DEC1E-6E9E-43AA-8D3B-A917BC332C7F}"/>
              </a:ext>
            </a:extLst>
          </p:cNvPr>
          <p:cNvSpPr txBox="1">
            <a:spLocks/>
          </p:cNvSpPr>
          <p:nvPr/>
        </p:nvSpPr>
        <p:spPr bwMode="auto">
          <a:xfrm>
            <a:off x="499484" y="1115270"/>
            <a:ext cx="64079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17663" indent="-16176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tabLst>
                <a:tab pos="1617663" algn="l"/>
              </a:tabLst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1617663" algn="l"/>
              </a:tabLst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tabLst>
                <a:tab pos="1617663" algn="l"/>
              </a:tabLst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1617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1617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1617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1617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1617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1617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algn="just">
              <a:spcBef>
                <a:spcPts val="300"/>
              </a:spcBef>
              <a:buNone/>
              <a:defRPr/>
            </a:pPr>
            <a:r>
              <a:rPr lang="tr-TR" altLang="tr-TR" sz="1400" noProof="1" smtClean="0">
                <a:solidFill>
                  <a:srgbClr val="FF0000"/>
                </a:solidFill>
                <a:latin typeface="Arial" panose="020B0604020202020204" pitchFamily="34" charset="0"/>
              </a:rPr>
              <a:t>Ödül</a:t>
            </a:r>
            <a:endParaRPr lang="en-GB" altLang="tr-TR" sz="1400" noProof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A778138-7A99-4F9C-9A05-0A7858959449}"/>
              </a:ext>
            </a:extLst>
          </p:cNvPr>
          <p:cNvSpPr txBox="1">
            <a:spLocks/>
          </p:cNvSpPr>
          <p:nvPr/>
        </p:nvSpPr>
        <p:spPr bwMode="auto">
          <a:xfrm>
            <a:off x="467544" y="1412776"/>
            <a:ext cx="835292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tr-TR" altLang="tr-TR" sz="2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Bölgesel Yarışmalar</a:t>
            </a:r>
            <a:endParaRPr lang="tr-TR" altLang="tr-TR" sz="28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571472" y="1857364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Okulumuz öğrencilerinden Senanur BAYCAN ilimizde düzenlenen " Yolumuzu Aydınlatan Kandiller " projesi kapsamında yapılan sınav ikinci olup ödülünü İl Milli Eğitim Müdür Yardımcımız  Sayın Celal GEZİCİ ‘den aldı. </a:t>
            </a:r>
            <a:endParaRPr lang="tr-TR" dirty="0"/>
          </a:p>
        </p:txBody>
      </p:sp>
      <p:pic>
        <p:nvPicPr>
          <p:cNvPr id="14338" name="Picture 2" descr="M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496"/>
            <a:ext cx="7715304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8386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E3CAB96B-B79C-4502-8591-22929795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  <a:p>
            <a:pPr>
              <a:defRPr/>
            </a:pPr>
            <a:fld id="{2EFA5809-CB98-4CC4-8BA3-67D7A941E7F5}" type="slidenum">
              <a:rPr lang="tr-TR" altLang="tr-TR" smtClean="0"/>
              <a:pPr>
                <a:defRPr/>
              </a:pPr>
              <a:t>19</a:t>
            </a:fld>
            <a:endParaRPr lang="tr-TR" altLang="tr-TR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A778138-7A99-4F9C-9A05-0A7858959449}"/>
              </a:ext>
            </a:extLst>
          </p:cNvPr>
          <p:cNvSpPr txBox="1">
            <a:spLocks/>
          </p:cNvSpPr>
          <p:nvPr/>
        </p:nvSpPr>
        <p:spPr bwMode="auto">
          <a:xfrm>
            <a:off x="468313" y="304800"/>
            <a:ext cx="8001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GB" altLang="tr-TR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</a:t>
            </a:r>
            <a:r>
              <a:rPr lang="tr-TR" altLang="tr-TR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BAŞARILARI</a:t>
            </a:r>
            <a:endParaRPr lang="tr-TR" altLang="tr-TR" sz="28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PROJEMİZ KABUL EDİLDİ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8143932" cy="535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1132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6789EA-89CF-4E5E-9C35-BBF5882E8AE6}" type="slidenum">
              <a:rPr lang="tr-TR" altLang="tr-TR" sz="9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tr-TR" altLang="tr-TR" sz="900">
              <a:latin typeface="Arial" panose="020B0604020202020204" pitchFamily="34" charset="0"/>
            </a:endParaRPr>
          </a:p>
        </p:txBody>
      </p:sp>
      <p:sp>
        <p:nvSpPr>
          <p:cNvPr id="27651" name="Title 8"/>
          <p:cNvSpPr txBox="1">
            <a:spLocks/>
          </p:cNvSpPr>
          <p:nvPr/>
        </p:nvSpPr>
        <p:spPr bwMode="auto">
          <a:xfrm>
            <a:off x="430214" y="144900"/>
            <a:ext cx="78867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400" b="1" dirty="0"/>
              <a:t>GENEL </a:t>
            </a:r>
            <a:r>
              <a:rPr lang="tr-TR" altLang="tr-TR" sz="2400" b="1" dirty="0" smtClean="0"/>
              <a:t>BİLGİLER</a:t>
            </a:r>
          </a:p>
        </p:txBody>
      </p:sp>
      <p:pic>
        <p:nvPicPr>
          <p:cNvPr id="2051" name="Picture 3" descr="C:\Users\Güven\Desktop\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40"/>
            <a:ext cx="8286808" cy="5000660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571472" y="571480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 smtClean="0"/>
          </a:p>
          <a:p>
            <a:endParaRPr lang="tr-TR" dirty="0" smtClean="0"/>
          </a:p>
          <a:p>
            <a:r>
              <a:rPr lang="tr-TR" dirty="0" smtClean="0"/>
              <a:t>Okulumuzun temel girdilerine ilişkin bilgiler altta yer alan okul künyesine ilişkin tabloda yer  almaktadır.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623869"/>
          </a:xfrm>
        </p:spPr>
        <p:txBody>
          <a:bodyPr/>
          <a:lstStyle/>
          <a:p>
            <a:r>
              <a:rPr lang="tr-TR" dirty="0" smtClean="0"/>
              <a:t>PROJE BAŞARILARI</a:t>
            </a:r>
            <a:endParaRPr lang="tr-TR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tr-TR" altLang="tr-TR" smtClean="0"/>
          </a:p>
          <a:p>
            <a:pPr>
              <a:defRPr/>
            </a:pPr>
            <a:fld id="{2EFA5809-CB98-4CC4-8BA3-67D7A941E7F5}" type="slidenum">
              <a:rPr lang="tr-TR" altLang="tr-TR" smtClean="0"/>
              <a:pPr>
                <a:defRPr/>
              </a:pPr>
              <a:t>20</a:t>
            </a:fld>
            <a:endParaRPr lang="tr-TR" altLang="tr-TR"/>
          </a:p>
        </p:txBody>
      </p:sp>
      <p:pic>
        <p:nvPicPr>
          <p:cNvPr id="54274" name="Picture 2" descr="20-05-2018">
            <a:hlinkClick r:id="rId2" tooltip="20-05-2018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3929090" cy="2962285"/>
          </a:xfrm>
          <a:prstGeom prst="rect">
            <a:avLst/>
          </a:prstGeom>
          <a:noFill/>
        </p:spPr>
      </p:pic>
      <p:pic>
        <p:nvPicPr>
          <p:cNvPr id="54276" name="Picture 4" descr="20-05-2018">
            <a:hlinkClick r:id="rId4" tooltip="20-05-2018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285860"/>
            <a:ext cx="3929090" cy="2357454"/>
          </a:xfrm>
          <a:prstGeom prst="rect">
            <a:avLst/>
          </a:prstGeom>
          <a:noFill/>
        </p:spPr>
      </p:pic>
      <p:pic>
        <p:nvPicPr>
          <p:cNvPr id="54278" name="Picture 6" descr="20-05-2018">
            <a:hlinkClick r:id="rId6" tooltip="20-05-2018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1285860"/>
            <a:ext cx="4286280" cy="52864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66F2C-C4DD-4ECA-AAAD-16AB311CDFDA}" type="slidenum">
              <a:rPr lang="tr-TR" altLang="tr-TR" smtClean="0"/>
              <a:pPr>
                <a:defRPr/>
              </a:pPr>
              <a:t>21</a:t>
            </a:fld>
            <a:endParaRPr lang="tr-TR" altLang="tr-TR"/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ED6D1A6-6EEA-4B49-95B0-1C2A587C4F07}"/>
              </a:ext>
            </a:extLst>
          </p:cNvPr>
          <p:cNvSpPr/>
          <p:nvPr/>
        </p:nvSpPr>
        <p:spPr>
          <a:xfrm>
            <a:off x="-34925" y="1166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002060"/>
                </a:solidFill>
              </a:rPr>
              <a:t>TEŞEKKÜRLER</a:t>
            </a:r>
            <a:endParaRPr lang="tr-TR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97545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A9FE0E-A67C-4DA6-ABC4-3E441A5CF033}" type="slidenum">
              <a:rPr lang="tr-TR" altLang="tr-TR" sz="9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tr-TR" altLang="tr-TR" sz="900">
              <a:latin typeface="Arial" panose="020B0604020202020204" pitchFamily="34" charset="0"/>
            </a:endParaRPr>
          </a:p>
        </p:txBody>
      </p:sp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323850" y="1196975"/>
            <a:ext cx="603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tabLst>
                <a:tab pos="273050" algn="r"/>
                <a:tab pos="720725" algn="l"/>
              </a:tabLst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273050" algn="r"/>
                <a:tab pos="720725" algn="l"/>
              </a:tabLst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tabLst>
                <a:tab pos="273050" algn="r"/>
                <a:tab pos="720725" algn="l"/>
              </a:tabLst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273050" algn="r"/>
                <a:tab pos="720725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273050" algn="r"/>
                <a:tab pos="720725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273050" algn="r"/>
                <a:tab pos="720725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273050" algn="r"/>
                <a:tab pos="720725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273050" algn="r"/>
                <a:tab pos="720725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273050" algn="r"/>
                <a:tab pos="720725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tr-TR" altLang="tr-TR" sz="14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8676" name="Title 8"/>
          <p:cNvSpPr txBox="1">
            <a:spLocks/>
          </p:cNvSpPr>
          <p:nvPr/>
        </p:nvSpPr>
        <p:spPr bwMode="auto">
          <a:xfrm>
            <a:off x="430213" y="200025"/>
            <a:ext cx="8534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800" b="1" dirty="0" smtClean="0"/>
              <a:t>FİZİKİ </a:t>
            </a:r>
            <a:r>
              <a:rPr lang="tr-TR" altLang="tr-TR" sz="2800" b="1" dirty="0"/>
              <a:t>KAPASİTE</a:t>
            </a:r>
          </a:p>
        </p:txBody>
      </p:sp>
      <p:pic>
        <p:nvPicPr>
          <p:cNvPr id="3074" name="Picture 2" descr="C:\Users\Güven\Desktop\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90312"/>
            <a:ext cx="7858180" cy="53105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695308"/>
          </a:xfrm>
        </p:spPr>
        <p:txBody>
          <a:bodyPr/>
          <a:lstStyle/>
          <a:p>
            <a:r>
              <a:rPr lang="tr-TR" dirty="0" smtClean="0"/>
              <a:t>PAYDAŞ ANALİZLERİMİZ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C42AE-0CB8-4658-9683-3A918D4FFB7A}" type="slidenum">
              <a:rPr lang="tr-TR" altLang="tr-TR" smtClean="0"/>
              <a:pPr>
                <a:defRPr/>
              </a:pPr>
              <a:t>4</a:t>
            </a:fld>
            <a:endParaRPr lang="tr-TR" altLang="tr-TR"/>
          </a:p>
        </p:txBody>
      </p:sp>
      <p:pic>
        <p:nvPicPr>
          <p:cNvPr id="4098" name="Picture 2" descr="C:\Users\Güven\Desktop\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215369" cy="488196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695308"/>
          </a:xfrm>
        </p:spPr>
        <p:txBody>
          <a:bodyPr/>
          <a:lstStyle/>
          <a:p>
            <a:r>
              <a:rPr lang="tr-TR" dirty="0" smtClean="0"/>
              <a:t>PAYDAŞ ANALİZLERİMİZ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C42AE-0CB8-4658-9683-3A918D4FFB7A}" type="slidenum">
              <a:rPr lang="tr-TR" altLang="tr-TR" smtClean="0"/>
              <a:pPr>
                <a:defRPr/>
              </a:pPr>
              <a:t>5</a:t>
            </a:fld>
            <a:endParaRPr lang="tr-TR" altLang="tr-TR"/>
          </a:p>
        </p:txBody>
      </p:sp>
      <p:pic>
        <p:nvPicPr>
          <p:cNvPr id="5122" name="Picture 2" descr="C:\Users\Güven\Desktop\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61760"/>
            <a:ext cx="8215369" cy="523907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66F2C-C4DD-4ECA-AAAD-16AB311CDFDA}" type="slidenum">
              <a:rPr lang="tr-TR" altLang="tr-TR" smtClean="0"/>
              <a:pPr>
                <a:defRPr/>
              </a:pPr>
              <a:t>6</a:t>
            </a:fld>
            <a:endParaRPr lang="tr-TR" altLang="tr-TR"/>
          </a:p>
        </p:txBody>
      </p:sp>
      <p:sp>
        <p:nvSpPr>
          <p:cNvPr id="7" name="Title 8"/>
          <p:cNvSpPr txBox="1">
            <a:spLocks/>
          </p:cNvSpPr>
          <p:nvPr/>
        </p:nvSpPr>
        <p:spPr bwMode="auto">
          <a:xfrm>
            <a:off x="430213" y="200025"/>
            <a:ext cx="8534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800" b="1" dirty="0" smtClean="0"/>
              <a:t>DIŞ GÖRÜNÜŞ</a:t>
            </a:r>
            <a:endParaRPr lang="tr-TR" altLang="tr-TR" sz="2800" b="1" dirty="0"/>
          </a:p>
        </p:txBody>
      </p:sp>
      <p:pic>
        <p:nvPicPr>
          <p:cNvPr id="43010" name="Picture 2" descr="DİLAN AYDOĞAN - 22.11.2019 - 22-11-2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357718" cy="2857520"/>
          </a:xfrm>
          <a:prstGeom prst="rect">
            <a:avLst/>
          </a:prstGeom>
          <a:noFill/>
        </p:spPr>
      </p:pic>
      <p:pic>
        <p:nvPicPr>
          <p:cNvPr id="5" name="4 Resim" descr="DİLAN AYDOĞAN - 18.11.2019 - 18-11-20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2984"/>
            <a:ext cx="4357718" cy="2786082"/>
          </a:xfrm>
          <a:prstGeom prst="rect">
            <a:avLst/>
          </a:prstGeom>
          <a:noFill/>
        </p:spPr>
      </p:pic>
      <p:pic>
        <p:nvPicPr>
          <p:cNvPr id="6" name="5 Resim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929042"/>
            <a:ext cx="4357718" cy="26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 descr="DİLAN AYDOĞAN - 18.11.2019 - 18-11-2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00504"/>
            <a:ext cx="4357718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0099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66F2C-C4DD-4ECA-AAAD-16AB311CDFDA}" type="slidenum">
              <a:rPr lang="tr-TR" altLang="tr-TR" smtClean="0"/>
              <a:pPr>
                <a:defRPr/>
              </a:pPr>
              <a:t>7</a:t>
            </a:fld>
            <a:endParaRPr lang="tr-TR" altLang="tr-TR"/>
          </a:p>
        </p:txBody>
      </p:sp>
      <p:sp>
        <p:nvSpPr>
          <p:cNvPr id="7" name="Title 8"/>
          <p:cNvSpPr txBox="1">
            <a:spLocks/>
          </p:cNvSpPr>
          <p:nvPr/>
        </p:nvSpPr>
        <p:spPr bwMode="auto">
          <a:xfrm>
            <a:off x="430213" y="200025"/>
            <a:ext cx="8534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800" b="1" dirty="0" smtClean="0"/>
              <a:t>KORİDORLARIMIZ</a:t>
            </a:r>
            <a:endParaRPr lang="tr-TR" altLang="tr-TR" sz="2800" b="1" dirty="0"/>
          </a:p>
        </p:txBody>
      </p:sp>
      <p:pic>
        <p:nvPicPr>
          <p:cNvPr id="6" name="5 Resim" descr="DİLAN AYDOĞAN - 04.10.2019 - 04-10-20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40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Resim" descr="DİLAN AYDOĞAN - 16.10.2019 - 16-10-20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3"/>
            <a:ext cx="4286280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DİLAN AYDOĞAN - 24.09.2019 - 24-09-201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929066"/>
            <a:ext cx="41148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DİLAN AYDOĞAN - 06.05.2019 - 06-05-2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8710" y="3929066"/>
            <a:ext cx="4262446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3677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66F2C-C4DD-4ECA-AAAD-16AB311CDFDA}" type="slidenum">
              <a:rPr lang="tr-TR" altLang="tr-TR" smtClean="0"/>
              <a:pPr>
                <a:defRPr/>
              </a:pPr>
              <a:t>8</a:t>
            </a:fld>
            <a:endParaRPr lang="tr-TR" altLang="tr-TR"/>
          </a:p>
        </p:txBody>
      </p:sp>
      <p:sp>
        <p:nvSpPr>
          <p:cNvPr id="7" name="Title 8"/>
          <p:cNvSpPr txBox="1">
            <a:spLocks/>
          </p:cNvSpPr>
          <p:nvPr/>
        </p:nvSpPr>
        <p:spPr bwMode="auto">
          <a:xfrm>
            <a:off x="430213" y="200025"/>
            <a:ext cx="8534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800" b="1" dirty="0" smtClean="0"/>
              <a:t>KORİDORLARIMIZ</a:t>
            </a:r>
            <a:endParaRPr lang="tr-TR" altLang="tr-TR" sz="2800" b="1" dirty="0"/>
          </a:p>
        </p:txBody>
      </p:sp>
      <p:pic>
        <p:nvPicPr>
          <p:cNvPr id="35842" name="Picture 2" descr="DİLAN AYDOĞAN - 08.01.2020 - 08-01-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429155" cy="2643206"/>
          </a:xfrm>
          <a:prstGeom prst="rect">
            <a:avLst/>
          </a:prstGeom>
          <a:noFill/>
        </p:spPr>
      </p:pic>
      <p:pic>
        <p:nvPicPr>
          <p:cNvPr id="35846" name="Picture 6" descr="DİLAN AYDOĞAN - 07.01.2020 - 07-01-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46"/>
            <a:ext cx="4357718" cy="2714644"/>
          </a:xfrm>
          <a:prstGeom prst="rect">
            <a:avLst/>
          </a:prstGeom>
          <a:noFill/>
        </p:spPr>
      </p:pic>
      <p:pic>
        <p:nvPicPr>
          <p:cNvPr id="35848" name="Picture 8" descr="DİLAN AYDOĞAN - 07.01.2020 - 07-01-2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86190"/>
            <a:ext cx="4357686" cy="2786082"/>
          </a:xfrm>
          <a:prstGeom prst="rect">
            <a:avLst/>
          </a:prstGeom>
          <a:noFill/>
        </p:spPr>
      </p:pic>
      <p:pic>
        <p:nvPicPr>
          <p:cNvPr id="35850" name="Picture 10" descr="DİLAN AYDOĞAN - 07.01.2020 - 07-01-2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14752"/>
            <a:ext cx="4429156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4581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66F2C-C4DD-4ECA-AAAD-16AB311CDFDA}" type="slidenum">
              <a:rPr lang="tr-TR" altLang="tr-TR" smtClean="0"/>
              <a:pPr>
                <a:defRPr/>
              </a:pPr>
              <a:t>9</a:t>
            </a:fld>
            <a:endParaRPr lang="tr-TR" altLang="tr-TR"/>
          </a:p>
        </p:txBody>
      </p:sp>
      <p:sp>
        <p:nvSpPr>
          <p:cNvPr id="7" name="Title 8"/>
          <p:cNvSpPr txBox="1">
            <a:spLocks/>
          </p:cNvSpPr>
          <p:nvPr/>
        </p:nvSpPr>
        <p:spPr bwMode="auto">
          <a:xfrm>
            <a:off x="430213" y="200025"/>
            <a:ext cx="8534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800" b="1" dirty="0" smtClean="0"/>
              <a:t>SINIFLARIMIZ</a:t>
            </a:r>
            <a:endParaRPr lang="tr-TR" altLang="tr-TR" sz="2800" b="1" dirty="0"/>
          </a:p>
        </p:txBody>
      </p:sp>
      <p:pic>
        <p:nvPicPr>
          <p:cNvPr id="34818" name="Picture 2" descr="DİLAN AYDOĞAN - 06.11.2019 - 06-11-2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4143404" cy="2928958"/>
          </a:xfrm>
          <a:prstGeom prst="rect">
            <a:avLst/>
          </a:prstGeom>
          <a:noFill/>
        </p:spPr>
      </p:pic>
      <p:pic>
        <p:nvPicPr>
          <p:cNvPr id="8" name="7 Resim" descr="DİLAN AYDOĞAN - 25.11.2019 - 25-11-20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08"/>
            <a:ext cx="43091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DİLAN AYDOĞAN - 07.01.2020 - 07-01-202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29066"/>
            <a:ext cx="842968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32736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22417</TotalTime>
  <Words>157</Words>
  <Application>Microsoft Office PowerPoint</Application>
  <PresentationFormat>Ekran Gösterisi (4:3)</PresentationFormat>
  <Paragraphs>61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21</vt:i4>
      </vt:variant>
    </vt:vector>
  </HeadingPairs>
  <TitlesOfParts>
    <vt:vector size="23" baseType="lpstr">
      <vt:lpstr>Profil</vt:lpstr>
      <vt:lpstr>Custom Design</vt:lpstr>
      <vt:lpstr>Slayt 1</vt:lpstr>
      <vt:lpstr>Slayt 2</vt:lpstr>
      <vt:lpstr>Slayt 3</vt:lpstr>
      <vt:lpstr>PAYDAŞ ANALİZLERİMİZ</vt:lpstr>
      <vt:lpstr>PAYDAŞ ANALİZLERİMİZ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GÜÇLÜ ve ZAYIF YÖNLERİMİZ</vt:lpstr>
      <vt:lpstr>Slayt 16</vt:lpstr>
      <vt:lpstr>İYİ ÖRNEKLER</vt:lpstr>
      <vt:lpstr>İYİ ÖRNEKLER</vt:lpstr>
      <vt:lpstr>Slayt 19</vt:lpstr>
      <vt:lpstr>PROJE BAŞARILARI</vt:lpstr>
      <vt:lpstr>Slayt 21</vt:lpstr>
    </vt:vector>
  </TitlesOfParts>
  <Company>VAKSA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 ÖMER SABANCI VAKFI  2007 YILI BÜTÇE ÖNERİSİ                                                             12 ARALIK 2007</dc:title>
  <dc:creator>zerrin</dc:creator>
  <cp:lastModifiedBy>Güven</cp:lastModifiedBy>
  <cp:revision>2218</cp:revision>
  <cp:lastPrinted>2019-08-06T10:25:58Z</cp:lastPrinted>
  <dcterms:created xsi:type="dcterms:W3CDTF">2006-11-27T13:24:28Z</dcterms:created>
  <dcterms:modified xsi:type="dcterms:W3CDTF">2020-05-12T19:31:29Z</dcterms:modified>
</cp:coreProperties>
</file>